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4" r:id="rId2"/>
  </p:sldMasterIdLst>
  <p:notesMasterIdLst>
    <p:notesMasterId r:id="rId4"/>
  </p:notesMasterIdLst>
  <p:sldIdLst>
    <p:sldId id="6664" r:id="rId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semarie Sanchez (PHD Media)" initials="RS(M" lastIdx="1" clrIdx="0">
    <p:extLst>
      <p:ext uri="{19B8F6BF-5375-455C-9EA6-DF929625EA0E}">
        <p15:presenceInfo xmlns:p15="http://schemas.microsoft.com/office/powerpoint/2012/main" userId="S::rosemarie.sanchez@phdmedia.com::50d05ab0-27db-47d5-83ae-e0f56a51649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3433" autoAdjust="0"/>
  </p:normalViewPr>
  <p:slideViewPr>
    <p:cSldViewPr snapToGrid="0">
      <p:cViewPr varScale="1">
        <p:scale>
          <a:sx n="95" d="100"/>
          <a:sy n="95" d="100"/>
        </p:scale>
        <p:origin x="119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notesMaster" Target="notesMasters/notesMaster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EEE153-5988-4B5A-875C-00B20C12DEC2}" type="datetimeFigureOut">
              <a:rPr lang="en-US" smtClean="0"/>
              <a:t>11/13/2020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159C59-581F-4A73-A72B-C87037A4F988}" type="slidenum">
              <a:rPr lang="en-US" smtClean="0"/>
              <a:t>‹#›</a:t>
            </a:fld>
            <a:endParaRPr lang="en-US"/>
          </a:p>
        </p:txBody>
      </p:sp>
    </p:spTree>
    <p:extLst>
      <p:ext uri="{BB962C8B-B14F-4D97-AF65-F5344CB8AC3E}">
        <p14:creationId xmlns:p14="http://schemas.microsoft.com/office/powerpoint/2010/main" val="624753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11/13/2020</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11/13/2020</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11/13/2020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11/13/2020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11/13/2020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11/13/2020</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11/13/2020</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2 Content, Top and Bottom">
    <p:spTree>
      <p:nvGrpSpPr>
        <p:cNvPr id="1" name=""/>
        <p:cNvGrpSpPr/>
        <p:nvPr/>
      </p:nvGrpSpPr>
      <p:grpSpPr>
        <a:xfrm>
          <a:off x="0" y="0"/>
          <a:ext cx="0" cy="0"/>
          <a:chOff x="0" y="0"/>
          <a:chExt cx="0" cy="0"/>
        </a:xfrm>
      </p:grpSpPr>
      <p:sp>
        <p:nvSpPr>
          <p:cNvPr id="10" name="TextBox 9"/>
          <p:cNvSpPr txBox="1"/>
          <p:nvPr/>
        </p:nvSpPr>
        <p:spPr>
          <a:xfrm>
            <a:off x="297581" y="228600"/>
            <a:ext cx="34787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664690" y="1985963"/>
            <a:ext cx="10092209"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6FE3116C-CAFE-7F42-9DBA-4DCAE9F47DBA}" type="datetimeFigureOut">
              <a:rPr lang="en-US" smtClean="0"/>
              <a:pPr/>
              <a:t>11/13/2020</a:t>
            </a:fld>
            <a:endParaRPr lang="en-US"/>
          </a:p>
        </p:txBody>
      </p:sp>
      <p:sp>
        <p:nvSpPr>
          <p:cNvPr id="6" name="Footer Placeholder 5"/>
          <p:cNvSpPr>
            <a:spLocks noGrp="1"/>
          </p:cNvSpPr>
          <p:nvPr>
            <p:ph type="ftr" sz="quarter" idx="11"/>
          </p:nvPr>
        </p:nvSpPr>
        <p:spPr/>
        <p:txBody>
          <a:bodyPr/>
          <a:lstStyle/>
          <a:p>
            <a:endParaRPr lang="en-US"/>
          </a:p>
        </p:txBody>
      </p:sp>
      <p:sp>
        <p:nvSpPr>
          <p:cNvPr id="13" name="Content Placeholder 2"/>
          <p:cNvSpPr>
            <a:spLocks noGrp="1"/>
          </p:cNvSpPr>
          <p:nvPr>
            <p:ph sz="half" idx="14"/>
          </p:nvPr>
        </p:nvSpPr>
        <p:spPr>
          <a:xfrm>
            <a:off x="664690" y="4164965"/>
            <a:ext cx="10092209"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4" name="Rectangle 13"/>
          <p:cNvSpPr/>
          <p:nvPr/>
        </p:nvSpPr>
        <p:spPr>
          <a:xfrm>
            <a:off x="10889129" y="282574"/>
            <a:ext cx="9144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a:p>
        </p:txBody>
      </p:sp>
      <p:sp>
        <p:nvSpPr>
          <p:cNvPr id="15" name="Slide Number Placeholder 6"/>
          <p:cNvSpPr>
            <a:spLocks noGrp="1"/>
          </p:cNvSpPr>
          <p:nvPr>
            <p:ph type="sldNum" sz="quarter" idx="12"/>
          </p:nvPr>
        </p:nvSpPr>
        <p:spPr>
          <a:xfrm>
            <a:off x="11074400" y="242235"/>
            <a:ext cx="738717" cy="365125"/>
          </a:xfrm>
        </p:spPr>
        <p:txBody>
          <a:bodyPr/>
          <a:lstStyle/>
          <a:p>
            <a:fld id="{F9B01024-1814-6F43-B3BE-CBEFDE12469D}" type="slidenum">
              <a:rPr lang="en-US" smtClean="0"/>
              <a:pPr/>
              <a:t>‹#›</a:t>
            </a:fld>
            <a:endParaRPr lang="en-US"/>
          </a:p>
        </p:txBody>
      </p:sp>
    </p:spTree>
    <p:extLst>
      <p:ext uri="{BB962C8B-B14F-4D97-AF65-F5344CB8AC3E}">
        <p14:creationId xmlns:p14="http://schemas.microsoft.com/office/powerpoint/2010/main" val="15126025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MAP_Title Slide">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751B5E9F-5624-B241-B111-19A2E9AF4A54}"/>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700" y="16381"/>
            <a:ext cx="12192000" cy="6858000"/>
          </a:xfrm>
          <a:prstGeom prst="rect">
            <a:avLst/>
          </a:prstGeom>
        </p:spPr>
      </p:pic>
      <p:sp>
        <p:nvSpPr>
          <p:cNvPr id="7" name="Title 6">
            <a:extLst>
              <a:ext uri="{FF2B5EF4-FFF2-40B4-BE49-F238E27FC236}">
                <a16:creationId xmlns:a16="http://schemas.microsoft.com/office/drawing/2014/main" id="{797E3A64-EA00-AA41-B3BD-2BE6DB605D96}"/>
              </a:ext>
            </a:extLst>
          </p:cNvPr>
          <p:cNvSpPr>
            <a:spLocks noGrp="1"/>
          </p:cNvSpPr>
          <p:nvPr>
            <p:ph type="title"/>
          </p:nvPr>
        </p:nvSpPr>
        <p:spPr>
          <a:xfrm>
            <a:off x="814570" y="3892029"/>
            <a:ext cx="5075081" cy="2074499"/>
          </a:xfrm>
        </p:spPr>
        <p:txBody>
          <a:bodyPr lIns="274320" tIns="274320" rIns="274320" bIns="274320"/>
          <a:lstStyle>
            <a:lvl1pPr>
              <a:defRPr sz="4800">
                <a:solidFill>
                  <a:schemeClr val="bg1"/>
                </a:solidFill>
              </a:defRPr>
            </a:lvl1pPr>
          </a:lstStyle>
          <a:p>
            <a:r>
              <a:rPr lang="en-US" dirty="0"/>
              <a:t>Click to edit Master title style</a:t>
            </a:r>
          </a:p>
        </p:txBody>
      </p:sp>
      <p:sp>
        <p:nvSpPr>
          <p:cNvPr id="14" name="Text Placeholder 13">
            <a:extLst>
              <a:ext uri="{FF2B5EF4-FFF2-40B4-BE49-F238E27FC236}">
                <a16:creationId xmlns:a16="http://schemas.microsoft.com/office/drawing/2014/main" id="{70E31253-4119-EA44-B771-E7CE6E0CFDC6}"/>
              </a:ext>
            </a:extLst>
          </p:cNvPr>
          <p:cNvSpPr>
            <a:spLocks noGrp="1"/>
          </p:cNvSpPr>
          <p:nvPr>
            <p:ph type="body" sz="quarter" idx="10"/>
          </p:nvPr>
        </p:nvSpPr>
        <p:spPr>
          <a:xfrm rot="5400000">
            <a:off x="629800" y="3692739"/>
            <a:ext cx="736381" cy="735701"/>
          </a:xfrm>
          <a:prstGeom prst="corner">
            <a:avLst>
              <a:gd name="adj1" fmla="val 27559"/>
              <a:gd name="adj2" fmla="val 27559"/>
            </a:avLst>
          </a:prstGeom>
          <a:solidFill>
            <a:schemeClr val="accent1"/>
          </a:solidFill>
        </p:spPr>
        <p:txBody>
          <a:bodyPr/>
          <a:lstStyle>
            <a:lvl1pPr>
              <a:defRPr sz="133">
                <a:noFill/>
              </a:defRPr>
            </a:lvl1pPr>
          </a:lstStyle>
          <a:p>
            <a:pPr lvl="0"/>
            <a:endParaRPr lang="en-US" dirty="0"/>
          </a:p>
        </p:txBody>
      </p:sp>
      <p:sp>
        <p:nvSpPr>
          <p:cNvPr id="15" name="Text Placeholder 13">
            <a:extLst>
              <a:ext uri="{FF2B5EF4-FFF2-40B4-BE49-F238E27FC236}">
                <a16:creationId xmlns:a16="http://schemas.microsoft.com/office/drawing/2014/main" id="{7924D8C2-E5F0-4D41-8008-65A1EDE86295}"/>
              </a:ext>
            </a:extLst>
          </p:cNvPr>
          <p:cNvSpPr>
            <a:spLocks noGrp="1"/>
          </p:cNvSpPr>
          <p:nvPr>
            <p:ph type="body" sz="quarter" idx="11"/>
          </p:nvPr>
        </p:nvSpPr>
        <p:spPr>
          <a:xfrm rot="16200000">
            <a:off x="5348259" y="5410500"/>
            <a:ext cx="736381" cy="735701"/>
          </a:xfrm>
          <a:prstGeom prst="corner">
            <a:avLst>
              <a:gd name="adj1" fmla="val 27559"/>
              <a:gd name="adj2" fmla="val 27559"/>
            </a:avLst>
          </a:prstGeom>
          <a:solidFill>
            <a:schemeClr val="accent1"/>
          </a:solidFill>
        </p:spPr>
        <p:txBody>
          <a:bodyPr/>
          <a:lstStyle>
            <a:lvl1pPr>
              <a:defRPr sz="133">
                <a:noFill/>
              </a:defRPr>
            </a:lvl1pPr>
          </a:lstStyle>
          <a:p>
            <a:pPr lvl="0"/>
            <a:endParaRPr lang="en-US" dirty="0"/>
          </a:p>
        </p:txBody>
      </p:sp>
      <p:sp>
        <p:nvSpPr>
          <p:cNvPr id="4" name="L-Shape 3"/>
          <p:cNvSpPr>
            <a:spLocks noChangeAspect="1"/>
          </p:cNvSpPr>
          <p:nvPr userDrawn="1"/>
        </p:nvSpPr>
        <p:spPr>
          <a:xfrm rot="5400000">
            <a:off x="5348840" y="1164155"/>
            <a:ext cx="521517" cy="522000"/>
          </a:xfrm>
          <a:prstGeom prst="corner">
            <a:avLst>
              <a:gd name="adj1" fmla="val 26665"/>
              <a:gd name="adj2" fmla="val 26362"/>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45711" tIns="22856" rIns="45711" bIns="22856" rtlCol="0" anchor="ctr"/>
          <a:lstStyle/>
          <a:p>
            <a:pPr defTabSz="608878" rtl="0"/>
            <a:endParaRPr lang="en-US" sz="2400" kern="1200" dirty="0">
              <a:solidFill>
                <a:schemeClr val="accent2"/>
              </a:solidFill>
              <a:latin typeface="Calibri" charset="0"/>
              <a:ea typeface="Calibri" charset="0"/>
              <a:cs typeface="Calibri" charset="0"/>
            </a:endParaRPr>
          </a:p>
        </p:txBody>
      </p:sp>
    </p:spTree>
    <p:extLst>
      <p:ext uri="{BB962C8B-B14F-4D97-AF65-F5344CB8AC3E}">
        <p14:creationId xmlns:p14="http://schemas.microsoft.com/office/powerpoint/2010/main" val="20970832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MAP_Title &amp; Content">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2BD184AD-9915-CF49-BA90-5AC5EEE3423F}"/>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59C0640-77C2-0C47-A98A-A2B2ED4B549D}"/>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37BF1383-4043-3A41-8C9A-5A66B693011B}"/>
              </a:ext>
            </a:extLst>
          </p:cNvPr>
          <p:cNvSpPr>
            <a:spLocks noGrp="1"/>
          </p:cNvSpPr>
          <p:nvPr>
            <p:ph type="sldNum" sz="quarter" idx="10"/>
          </p:nvPr>
        </p:nvSpPr>
        <p:spPr/>
        <p:txBody>
          <a:bodyPr/>
          <a:lstStyle/>
          <a:p>
            <a:fld id="{76722C5C-0398-E34A-8A2F-2739A2B5B481}" type="slidenum">
              <a:rPr lang="en-US" smtClean="0"/>
              <a:pPr/>
              <a:t>‹#›</a:t>
            </a:fld>
            <a:endParaRPr lang="en-US" dirty="0"/>
          </a:p>
        </p:txBody>
      </p:sp>
      <p:sp>
        <p:nvSpPr>
          <p:cNvPr id="5" name="Text Placeholder 4">
            <a:extLst>
              <a:ext uri="{FF2B5EF4-FFF2-40B4-BE49-F238E27FC236}">
                <a16:creationId xmlns:a16="http://schemas.microsoft.com/office/drawing/2014/main" id="{97132EFF-2E21-FD45-A2C4-83017E2CF062}"/>
              </a:ext>
            </a:extLst>
          </p:cNvPr>
          <p:cNvSpPr>
            <a:spLocks noGrp="1"/>
          </p:cNvSpPr>
          <p:nvPr>
            <p:ph type="body" sz="quarter" idx="11"/>
          </p:nvPr>
        </p:nvSpPr>
        <p:spPr>
          <a:xfrm>
            <a:off x="1016000" y="1955800"/>
            <a:ext cx="10464800" cy="3962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L-Shape 6">
            <a:extLst>
              <a:ext uri="{FF2B5EF4-FFF2-40B4-BE49-F238E27FC236}">
                <a16:creationId xmlns:a16="http://schemas.microsoft.com/office/drawing/2014/main" id="{99B1DDEB-E68F-9844-851B-0E83496BBDBF}"/>
              </a:ext>
            </a:extLst>
          </p:cNvPr>
          <p:cNvSpPr/>
          <p:nvPr userDrawn="1"/>
        </p:nvSpPr>
        <p:spPr>
          <a:xfrm rot="5400000">
            <a:off x="609874" y="572157"/>
            <a:ext cx="590415" cy="590961"/>
          </a:xfrm>
          <a:prstGeom prst="corner">
            <a:avLst>
              <a:gd name="adj1" fmla="val 26665"/>
              <a:gd name="adj2" fmla="val 26362"/>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45711" tIns="22856" rIns="45711" bIns="22856" rtlCol="0" anchor="ctr"/>
          <a:lstStyle/>
          <a:p>
            <a:pPr defTabSz="608878" rtl="0"/>
            <a:endParaRPr lang="en-US" sz="2400" kern="1200" dirty="0">
              <a:solidFill>
                <a:srgbClr val="C10046"/>
              </a:solidFill>
              <a:latin typeface="Calibri" charset="0"/>
              <a:ea typeface="Calibri" charset="0"/>
              <a:cs typeface="Calibri" charset="0"/>
            </a:endParaRPr>
          </a:p>
        </p:txBody>
      </p:sp>
    </p:spTree>
    <p:extLst>
      <p:ext uri="{BB962C8B-B14F-4D97-AF65-F5344CB8AC3E}">
        <p14:creationId xmlns:p14="http://schemas.microsoft.com/office/powerpoint/2010/main" val="37177337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MAP_2Col_Title &amp; Content">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2BD184AD-9915-CF49-BA90-5AC5EEE3423F}"/>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59C0640-77C2-0C47-A98A-A2B2ED4B549D}"/>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37BF1383-4043-3A41-8C9A-5A66B693011B}"/>
              </a:ext>
            </a:extLst>
          </p:cNvPr>
          <p:cNvSpPr>
            <a:spLocks noGrp="1"/>
          </p:cNvSpPr>
          <p:nvPr>
            <p:ph type="sldNum" sz="quarter" idx="10"/>
          </p:nvPr>
        </p:nvSpPr>
        <p:spPr/>
        <p:txBody>
          <a:bodyPr/>
          <a:lstStyle/>
          <a:p>
            <a:fld id="{76722C5C-0398-E34A-8A2F-2739A2B5B481}" type="slidenum">
              <a:rPr lang="en-US" smtClean="0"/>
              <a:pPr/>
              <a:t>‹#›</a:t>
            </a:fld>
            <a:endParaRPr lang="en-US" dirty="0"/>
          </a:p>
        </p:txBody>
      </p:sp>
      <p:sp>
        <p:nvSpPr>
          <p:cNvPr id="5" name="Text Placeholder 4">
            <a:extLst>
              <a:ext uri="{FF2B5EF4-FFF2-40B4-BE49-F238E27FC236}">
                <a16:creationId xmlns:a16="http://schemas.microsoft.com/office/drawing/2014/main" id="{97132EFF-2E21-FD45-A2C4-83017E2CF062}"/>
              </a:ext>
            </a:extLst>
          </p:cNvPr>
          <p:cNvSpPr>
            <a:spLocks noGrp="1"/>
          </p:cNvSpPr>
          <p:nvPr>
            <p:ph type="body" sz="quarter" idx="11"/>
          </p:nvPr>
        </p:nvSpPr>
        <p:spPr>
          <a:xfrm>
            <a:off x="1016000" y="1955800"/>
            <a:ext cx="4927600" cy="3962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L-Shape 6">
            <a:extLst>
              <a:ext uri="{FF2B5EF4-FFF2-40B4-BE49-F238E27FC236}">
                <a16:creationId xmlns:a16="http://schemas.microsoft.com/office/drawing/2014/main" id="{99B1DDEB-E68F-9844-851B-0E83496BBDBF}"/>
              </a:ext>
            </a:extLst>
          </p:cNvPr>
          <p:cNvSpPr/>
          <p:nvPr userDrawn="1"/>
        </p:nvSpPr>
        <p:spPr>
          <a:xfrm rot="5400000">
            <a:off x="609874" y="572157"/>
            <a:ext cx="590415" cy="590961"/>
          </a:xfrm>
          <a:prstGeom prst="corner">
            <a:avLst>
              <a:gd name="adj1" fmla="val 26665"/>
              <a:gd name="adj2" fmla="val 26362"/>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45711" tIns="22856" rIns="45711" bIns="22856" rtlCol="0" anchor="ctr"/>
          <a:lstStyle/>
          <a:p>
            <a:pPr defTabSz="608878" rtl="0"/>
            <a:endParaRPr lang="en-US" sz="2400" kern="1200" dirty="0">
              <a:solidFill>
                <a:srgbClr val="C10046"/>
              </a:solidFill>
              <a:latin typeface="Calibri" charset="0"/>
              <a:ea typeface="Calibri" charset="0"/>
              <a:cs typeface="Calibri" charset="0"/>
            </a:endParaRPr>
          </a:p>
        </p:txBody>
      </p:sp>
      <p:sp>
        <p:nvSpPr>
          <p:cNvPr id="10" name="Text Placeholder 4">
            <a:extLst>
              <a:ext uri="{FF2B5EF4-FFF2-40B4-BE49-F238E27FC236}">
                <a16:creationId xmlns:a16="http://schemas.microsoft.com/office/drawing/2014/main" id="{53F4412C-1168-E543-9890-468129BD6EF3}"/>
              </a:ext>
            </a:extLst>
          </p:cNvPr>
          <p:cNvSpPr>
            <a:spLocks noGrp="1"/>
          </p:cNvSpPr>
          <p:nvPr>
            <p:ph type="body" sz="quarter" idx="12"/>
          </p:nvPr>
        </p:nvSpPr>
        <p:spPr>
          <a:xfrm>
            <a:off x="6261995" y="1955800"/>
            <a:ext cx="4927600" cy="3962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54551380"/>
      </p:ext>
    </p:extLst>
  </p:cSld>
  <p:clrMapOvr>
    <a:masterClrMapping/>
  </p:clrMapOvr>
  <p:extLst>
    <p:ext uri="{DCECCB84-F9BA-43D5-87BE-67443E8EF086}">
      <p15:sldGuideLst xmlns:p15="http://schemas.microsoft.com/office/powerpoint/2012/main">
        <p15:guide id="1" pos="2808">
          <p15:clr>
            <a:srgbClr val="FBAE40"/>
          </p15:clr>
        </p15:guide>
        <p15:guide id="2" pos="2952">
          <p15:clr>
            <a:srgbClr val="FBAE40"/>
          </p15:clr>
        </p15:guide>
        <p15:guide id="3" pos="528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MAP_3Col_Title &amp; Content">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2BD184AD-9915-CF49-BA90-5AC5EEE3423F}"/>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59C0640-77C2-0C47-A98A-A2B2ED4B549D}"/>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37BF1383-4043-3A41-8C9A-5A66B693011B}"/>
              </a:ext>
            </a:extLst>
          </p:cNvPr>
          <p:cNvSpPr>
            <a:spLocks noGrp="1"/>
          </p:cNvSpPr>
          <p:nvPr>
            <p:ph type="sldNum" sz="quarter" idx="10"/>
          </p:nvPr>
        </p:nvSpPr>
        <p:spPr/>
        <p:txBody>
          <a:bodyPr/>
          <a:lstStyle/>
          <a:p>
            <a:fld id="{76722C5C-0398-E34A-8A2F-2739A2B5B481}" type="slidenum">
              <a:rPr lang="en-US" smtClean="0"/>
              <a:pPr/>
              <a:t>‹#›</a:t>
            </a:fld>
            <a:endParaRPr lang="en-US" dirty="0"/>
          </a:p>
        </p:txBody>
      </p:sp>
      <p:sp>
        <p:nvSpPr>
          <p:cNvPr id="5" name="Text Placeholder 4">
            <a:extLst>
              <a:ext uri="{FF2B5EF4-FFF2-40B4-BE49-F238E27FC236}">
                <a16:creationId xmlns:a16="http://schemas.microsoft.com/office/drawing/2014/main" id="{97132EFF-2E21-FD45-A2C4-83017E2CF062}"/>
              </a:ext>
            </a:extLst>
          </p:cNvPr>
          <p:cNvSpPr>
            <a:spLocks noGrp="1"/>
          </p:cNvSpPr>
          <p:nvPr>
            <p:ph type="body" sz="quarter" idx="11"/>
          </p:nvPr>
        </p:nvSpPr>
        <p:spPr>
          <a:xfrm>
            <a:off x="1016000" y="2586958"/>
            <a:ext cx="3149600" cy="333124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L-Shape 6">
            <a:extLst>
              <a:ext uri="{FF2B5EF4-FFF2-40B4-BE49-F238E27FC236}">
                <a16:creationId xmlns:a16="http://schemas.microsoft.com/office/drawing/2014/main" id="{99B1DDEB-E68F-9844-851B-0E83496BBDBF}"/>
              </a:ext>
            </a:extLst>
          </p:cNvPr>
          <p:cNvSpPr/>
          <p:nvPr userDrawn="1"/>
        </p:nvSpPr>
        <p:spPr>
          <a:xfrm rot="5400000">
            <a:off x="609874" y="572157"/>
            <a:ext cx="590415" cy="590961"/>
          </a:xfrm>
          <a:prstGeom prst="corner">
            <a:avLst>
              <a:gd name="adj1" fmla="val 26665"/>
              <a:gd name="adj2" fmla="val 26362"/>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45711" tIns="22856" rIns="45711" bIns="22856" rtlCol="0" anchor="ctr"/>
          <a:lstStyle/>
          <a:p>
            <a:pPr defTabSz="608878" rtl="0"/>
            <a:endParaRPr lang="en-US" sz="2400" kern="1200" dirty="0">
              <a:solidFill>
                <a:srgbClr val="C10046"/>
              </a:solidFill>
              <a:latin typeface="Calibri" charset="0"/>
              <a:ea typeface="Calibri" charset="0"/>
              <a:cs typeface="Calibri" charset="0"/>
            </a:endParaRPr>
          </a:p>
        </p:txBody>
      </p:sp>
      <p:sp>
        <p:nvSpPr>
          <p:cNvPr id="10" name="Text Placeholder 4">
            <a:extLst>
              <a:ext uri="{FF2B5EF4-FFF2-40B4-BE49-F238E27FC236}">
                <a16:creationId xmlns:a16="http://schemas.microsoft.com/office/drawing/2014/main" id="{53F4412C-1168-E543-9890-468129BD6EF3}"/>
              </a:ext>
            </a:extLst>
          </p:cNvPr>
          <p:cNvSpPr>
            <a:spLocks noGrp="1"/>
          </p:cNvSpPr>
          <p:nvPr>
            <p:ph type="body" sz="quarter" idx="12"/>
          </p:nvPr>
        </p:nvSpPr>
        <p:spPr>
          <a:xfrm>
            <a:off x="4521200" y="2586958"/>
            <a:ext cx="3149600" cy="333124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4">
            <a:extLst>
              <a:ext uri="{FF2B5EF4-FFF2-40B4-BE49-F238E27FC236}">
                <a16:creationId xmlns:a16="http://schemas.microsoft.com/office/drawing/2014/main" id="{E31BB2D6-AED0-A64E-8353-8B60F66F1909}"/>
              </a:ext>
            </a:extLst>
          </p:cNvPr>
          <p:cNvSpPr>
            <a:spLocks noGrp="1"/>
          </p:cNvSpPr>
          <p:nvPr>
            <p:ph type="body" sz="quarter" idx="13"/>
          </p:nvPr>
        </p:nvSpPr>
        <p:spPr>
          <a:xfrm>
            <a:off x="8042441" y="2586958"/>
            <a:ext cx="3149600" cy="333124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13">
            <a:extLst>
              <a:ext uri="{FF2B5EF4-FFF2-40B4-BE49-F238E27FC236}">
                <a16:creationId xmlns:a16="http://schemas.microsoft.com/office/drawing/2014/main" id="{29E05BC2-2245-1B4C-94D7-4179A9176B04}"/>
              </a:ext>
            </a:extLst>
          </p:cNvPr>
          <p:cNvSpPr>
            <a:spLocks noGrp="1"/>
          </p:cNvSpPr>
          <p:nvPr>
            <p:ph type="body" sz="quarter" idx="14" hasCustomPrompt="1"/>
          </p:nvPr>
        </p:nvSpPr>
        <p:spPr>
          <a:xfrm>
            <a:off x="1016000" y="1955801"/>
            <a:ext cx="3149600" cy="410633"/>
          </a:xfrm>
          <a:ln w="12700" cap="sq">
            <a:solidFill>
              <a:schemeClr val="accent1"/>
            </a:solidFill>
            <a:miter lim="800000"/>
          </a:ln>
        </p:spPr>
        <p:txBody>
          <a:bodyPr anchor="ctr" anchorCtr="0"/>
          <a:lstStyle>
            <a:lvl1pPr algn="ctr">
              <a:spcBef>
                <a:spcPts val="0"/>
              </a:spcBef>
              <a:defRPr sz="1867" b="1">
                <a:solidFill>
                  <a:schemeClr val="tx1"/>
                </a:solidFill>
              </a:defRPr>
            </a:lvl1pPr>
          </a:lstStyle>
          <a:p>
            <a:pPr lvl="0"/>
            <a:r>
              <a:rPr lang="en-US" dirty="0"/>
              <a:t>Optional Header Here</a:t>
            </a:r>
          </a:p>
        </p:txBody>
      </p:sp>
      <p:sp>
        <p:nvSpPr>
          <p:cNvPr id="15" name="Text Placeholder 13">
            <a:extLst>
              <a:ext uri="{FF2B5EF4-FFF2-40B4-BE49-F238E27FC236}">
                <a16:creationId xmlns:a16="http://schemas.microsoft.com/office/drawing/2014/main" id="{9731B8CA-61CB-1F4B-9364-F893E0B50A57}"/>
              </a:ext>
            </a:extLst>
          </p:cNvPr>
          <p:cNvSpPr>
            <a:spLocks noGrp="1"/>
          </p:cNvSpPr>
          <p:nvPr>
            <p:ph type="body" sz="quarter" idx="15" hasCustomPrompt="1"/>
          </p:nvPr>
        </p:nvSpPr>
        <p:spPr>
          <a:xfrm>
            <a:off x="4523699" y="1955801"/>
            <a:ext cx="3149600" cy="410633"/>
          </a:xfrm>
          <a:ln w="12700" cap="sq">
            <a:solidFill>
              <a:schemeClr val="accent1"/>
            </a:solidFill>
            <a:miter lim="800000"/>
          </a:ln>
        </p:spPr>
        <p:txBody>
          <a:bodyPr anchor="ctr" anchorCtr="0"/>
          <a:lstStyle>
            <a:lvl1pPr algn="ctr">
              <a:spcBef>
                <a:spcPts val="0"/>
              </a:spcBef>
              <a:defRPr sz="1867" b="1">
                <a:solidFill>
                  <a:schemeClr val="tx1"/>
                </a:solidFill>
              </a:defRPr>
            </a:lvl1pPr>
          </a:lstStyle>
          <a:p>
            <a:pPr lvl="0"/>
            <a:r>
              <a:rPr lang="en-US" dirty="0"/>
              <a:t>Optional Header Here</a:t>
            </a:r>
          </a:p>
        </p:txBody>
      </p:sp>
      <p:sp>
        <p:nvSpPr>
          <p:cNvPr id="16" name="Text Placeholder 13">
            <a:extLst>
              <a:ext uri="{FF2B5EF4-FFF2-40B4-BE49-F238E27FC236}">
                <a16:creationId xmlns:a16="http://schemas.microsoft.com/office/drawing/2014/main" id="{AD2979A2-4EF9-9642-89E7-4E12202AB3DC}"/>
              </a:ext>
            </a:extLst>
          </p:cNvPr>
          <p:cNvSpPr>
            <a:spLocks noGrp="1"/>
          </p:cNvSpPr>
          <p:nvPr>
            <p:ph type="body" sz="quarter" idx="16" hasCustomPrompt="1"/>
          </p:nvPr>
        </p:nvSpPr>
        <p:spPr>
          <a:xfrm>
            <a:off x="8031397" y="1955801"/>
            <a:ext cx="3149600" cy="410633"/>
          </a:xfrm>
          <a:ln w="12700" cap="sq">
            <a:solidFill>
              <a:schemeClr val="accent1"/>
            </a:solidFill>
            <a:miter lim="800000"/>
          </a:ln>
        </p:spPr>
        <p:txBody>
          <a:bodyPr anchor="ctr" anchorCtr="0"/>
          <a:lstStyle>
            <a:lvl1pPr algn="ctr">
              <a:spcBef>
                <a:spcPts val="0"/>
              </a:spcBef>
              <a:defRPr sz="1867" b="1">
                <a:solidFill>
                  <a:schemeClr val="tx1"/>
                </a:solidFill>
              </a:defRPr>
            </a:lvl1pPr>
          </a:lstStyle>
          <a:p>
            <a:pPr lvl="0"/>
            <a:r>
              <a:rPr lang="en-US" dirty="0"/>
              <a:t>Optional Header Here</a:t>
            </a:r>
          </a:p>
        </p:txBody>
      </p:sp>
    </p:spTree>
    <p:extLst>
      <p:ext uri="{BB962C8B-B14F-4D97-AF65-F5344CB8AC3E}">
        <p14:creationId xmlns:p14="http://schemas.microsoft.com/office/powerpoint/2010/main" val="448187112"/>
      </p:ext>
    </p:extLst>
  </p:cSld>
  <p:clrMapOvr>
    <a:masterClrMapping/>
  </p:clrMapOvr>
  <p:extLst>
    <p:ext uri="{DCECCB84-F9BA-43D5-87BE-67443E8EF086}">
      <p15:sldGuideLst xmlns:p15="http://schemas.microsoft.com/office/powerpoint/2012/main">
        <p15:guide id="1" pos="1968">
          <p15:clr>
            <a:srgbClr val="FBAE40"/>
          </p15:clr>
        </p15:guide>
        <p15:guide id="2" pos="2952">
          <p15:clr>
            <a:srgbClr val="FBAE40"/>
          </p15:clr>
        </p15:guide>
        <p15:guide id="3" pos="5280">
          <p15:clr>
            <a:srgbClr val="FBAE40"/>
          </p15:clr>
        </p15:guide>
        <p15:guide id="4" pos="2136">
          <p15:clr>
            <a:srgbClr val="FBAE40"/>
          </p15:clr>
        </p15:guide>
        <p15:guide id="5" pos="3624">
          <p15:clr>
            <a:srgbClr val="FBAE40"/>
          </p15:clr>
        </p15:guide>
        <p15:guide id="6" pos="3792">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MAP_Title Only">
    <p:spTree>
      <p:nvGrpSpPr>
        <p:cNvPr id="1" name=""/>
        <p:cNvGrpSpPr/>
        <p:nvPr/>
      </p:nvGrpSpPr>
      <p:grpSpPr>
        <a:xfrm>
          <a:off x="0" y="0"/>
          <a:ext cx="0" cy="0"/>
          <a:chOff x="0" y="0"/>
          <a:chExt cx="0" cy="0"/>
        </a:xfrm>
      </p:grpSpPr>
      <p:pic>
        <p:nvPicPr>
          <p:cNvPr id="8" name="Graphic 5">
            <a:extLst>
              <a:ext uri="{FF2B5EF4-FFF2-40B4-BE49-F238E27FC236}">
                <a16:creationId xmlns:a16="http://schemas.microsoft.com/office/drawing/2014/main" id="{172D1CDD-AE66-C74B-954B-7923BC278BC7}"/>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59C0640-77C2-0C47-A98A-A2B2ED4B549D}"/>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37BF1383-4043-3A41-8C9A-5A66B693011B}"/>
              </a:ext>
            </a:extLst>
          </p:cNvPr>
          <p:cNvSpPr>
            <a:spLocks noGrp="1"/>
          </p:cNvSpPr>
          <p:nvPr>
            <p:ph type="sldNum" sz="quarter" idx="10"/>
          </p:nvPr>
        </p:nvSpPr>
        <p:spPr/>
        <p:txBody>
          <a:bodyPr/>
          <a:lstStyle/>
          <a:p>
            <a:fld id="{76722C5C-0398-E34A-8A2F-2739A2B5B481}" type="slidenum">
              <a:rPr lang="en-US" smtClean="0"/>
              <a:pPr/>
              <a:t>‹#›</a:t>
            </a:fld>
            <a:endParaRPr lang="en-US" dirty="0"/>
          </a:p>
        </p:txBody>
      </p:sp>
      <p:sp>
        <p:nvSpPr>
          <p:cNvPr id="7" name="L-Shape 6">
            <a:extLst>
              <a:ext uri="{FF2B5EF4-FFF2-40B4-BE49-F238E27FC236}">
                <a16:creationId xmlns:a16="http://schemas.microsoft.com/office/drawing/2014/main" id="{77215ADF-DBA4-714E-9460-C968BEC54EFF}"/>
              </a:ext>
            </a:extLst>
          </p:cNvPr>
          <p:cNvSpPr/>
          <p:nvPr userDrawn="1"/>
        </p:nvSpPr>
        <p:spPr>
          <a:xfrm rot="5400000">
            <a:off x="609874" y="572157"/>
            <a:ext cx="590415" cy="590961"/>
          </a:xfrm>
          <a:prstGeom prst="corner">
            <a:avLst>
              <a:gd name="adj1" fmla="val 26665"/>
              <a:gd name="adj2" fmla="val 26362"/>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45711" tIns="22856" rIns="45711" bIns="22856" rtlCol="0" anchor="ctr"/>
          <a:lstStyle/>
          <a:p>
            <a:pPr defTabSz="608878" rtl="0"/>
            <a:endParaRPr lang="en-US" sz="2400" kern="1200" dirty="0">
              <a:solidFill>
                <a:srgbClr val="C10046"/>
              </a:solidFill>
              <a:latin typeface="Calibri" charset="0"/>
              <a:ea typeface="Calibri" charset="0"/>
              <a:cs typeface="Calibri" charset="0"/>
            </a:endParaRPr>
          </a:p>
        </p:txBody>
      </p:sp>
    </p:spTree>
    <p:extLst>
      <p:ext uri="{BB962C8B-B14F-4D97-AF65-F5344CB8AC3E}">
        <p14:creationId xmlns:p14="http://schemas.microsoft.com/office/powerpoint/2010/main" val="10340882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MAP_Purple_Title &amp; Content">
    <p:bg>
      <p:bgPr>
        <a:solidFill>
          <a:schemeClr val="tx2"/>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2BD184AD-9915-CF49-BA90-5AC5EEE3423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014" y="0"/>
            <a:ext cx="12181973" cy="6858000"/>
          </a:xfrm>
          <a:prstGeom prst="rect">
            <a:avLst/>
          </a:prstGeom>
        </p:spPr>
      </p:pic>
      <p:sp>
        <p:nvSpPr>
          <p:cNvPr id="2" name="Title 1">
            <a:extLst>
              <a:ext uri="{FF2B5EF4-FFF2-40B4-BE49-F238E27FC236}">
                <a16:creationId xmlns:a16="http://schemas.microsoft.com/office/drawing/2014/main" id="{A59C0640-77C2-0C47-A98A-A2B2ED4B549D}"/>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Slide Number Placeholder 2">
            <a:extLst>
              <a:ext uri="{FF2B5EF4-FFF2-40B4-BE49-F238E27FC236}">
                <a16:creationId xmlns:a16="http://schemas.microsoft.com/office/drawing/2014/main" id="{37BF1383-4043-3A41-8C9A-5A66B693011B}"/>
              </a:ext>
            </a:extLst>
          </p:cNvPr>
          <p:cNvSpPr>
            <a:spLocks noGrp="1"/>
          </p:cNvSpPr>
          <p:nvPr>
            <p:ph type="sldNum" sz="quarter" idx="10"/>
          </p:nvPr>
        </p:nvSpPr>
        <p:spPr/>
        <p:txBody>
          <a:bodyPr/>
          <a:lstStyle/>
          <a:p>
            <a:fld id="{76722C5C-0398-E34A-8A2F-2739A2B5B481}" type="slidenum">
              <a:rPr lang="en-US" smtClean="0"/>
              <a:pPr/>
              <a:t>‹#›</a:t>
            </a:fld>
            <a:endParaRPr lang="en-US" dirty="0"/>
          </a:p>
        </p:txBody>
      </p:sp>
      <p:sp>
        <p:nvSpPr>
          <p:cNvPr id="5" name="Text Placeholder 4">
            <a:extLst>
              <a:ext uri="{FF2B5EF4-FFF2-40B4-BE49-F238E27FC236}">
                <a16:creationId xmlns:a16="http://schemas.microsoft.com/office/drawing/2014/main" id="{97132EFF-2E21-FD45-A2C4-83017E2CF062}"/>
              </a:ext>
            </a:extLst>
          </p:cNvPr>
          <p:cNvSpPr>
            <a:spLocks noGrp="1"/>
          </p:cNvSpPr>
          <p:nvPr>
            <p:ph type="body" sz="quarter" idx="11"/>
          </p:nvPr>
        </p:nvSpPr>
        <p:spPr>
          <a:xfrm>
            <a:off x="1016001" y="1955800"/>
            <a:ext cx="4854124" cy="39624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L-Shape 6">
            <a:extLst>
              <a:ext uri="{FF2B5EF4-FFF2-40B4-BE49-F238E27FC236}">
                <a16:creationId xmlns:a16="http://schemas.microsoft.com/office/drawing/2014/main" id="{99B1DDEB-E68F-9844-851B-0E83496BBDBF}"/>
              </a:ext>
            </a:extLst>
          </p:cNvPr>
          <p:cNvSpPr/>
          <p:nvPr userDrawn="1"/>
        </p:nvSpPr>
        <p:spPr>
          <a:xfrm rot="5400000">
            <a:off x="609874" y="572157"/>
            <a:ext cx="590415" cy="590961"/>
          </a:xfrm>
          <a:prstGeom prst="corner">
            <a:avLst>
              <a:gd name="adj1" fmla="val 26665"/>
              <a:gd name="adj2" fmla="val 26362"/>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45711" tIns="22856" rIns="45711" bIns="22856" rtlCol="0" anchor="ctr"/>
          <a:lstStyle/>
          <a:p>
            <a:pPr defTabSz="608878" rtl="0"/>
            <a:endParaRPr lang="en-US" sz="2400" kern="1200" dirty="0">
              <a:solidFill>
                <a:schemeClr val="bg1"/>
              </a:solidFill>
              <a:latin typeface="Calibri" charset="0"/>
              <a:ea typeface="Calibri" charset="0"/>
              <a:cs typeface="Calibri" charset="0"/>
            </a:endParaRPr>
          </a:p>
        </p:txBody>
      </p:sp>
      <p:sp>
        <p:nvSpPr>
          <p:cNvPr id="10" name="Picture Placeholder 9">
            <a:extLst>
              <a:ext uri="{FF2B5EF4-FFF2-40B4-BE49-F238E27FC236}">
                <a16:creationId xmlns:a16="http://schemas.microsoft.com/office/drawing/2014/main" id="{F48021B5-6D64-2E46-9C9E-7774B9C8907A}"/>
              </a:ext>
            </a:extLst>
          </p:cNvPr>
          <p:cNvSpPr>
            <a:spLocks noGrp="1"/>
          </p:cNvSpPr>
          <p:nvPr>
            <p:ph type="pic" sz="quarter" idx="12" hasCustomPrompt="1"/>
          </p:nvPr>
        </p:nvSpPr>
        <p:spPr>
          <a:xfrm>
            <a:off x="6322485" y="1955800"/>
            <a:ext cx="5158316" cy="3962400"/>
          </a:xfrm>
        </p:spPr>
        <p:txBody>
          <a:bodyPr/>
          <a:lstStyle>
            <a:lvl1pPr>
              <a:defRPr>
                <a:solidFill>
                  <a:schemeClr val="bg1"/>
                </a:solidFill>
              </a:defRPr>
            </a:lvl1pPr>
          </a:lstStyle>
          <a:p>
            <a:r>
              <a:rPr lang="en-US" dirty="0"/>
              <a:t>Picture Goes here</a:t>
            </a:r>
          </a:p>
        </p:txBody>
      </p:sp>
    </p:spTree>
    <p:extLst>
      <p:ext uri="{BB962C8B-B14F-4D97-AF65-F5344CB8AC3E}">
        <p14:creationId xmlns:p14="http://schemas.microsoft.com/office/powerpoint/2010/main" val="30058819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C0640-77C2-0C47-A98A-A2B2ED4B549D}"/>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37BF1383-4043-3A41-8C9A-5A66B693011B}"/>
              </a:ext>
            </a:extLst>
          </p:cNvPr>
          <p:cNvSpPr>
            <a:spLocks noGrp="1"/>
          </p:cNvSpPr>
          <p:nvPr>
            <p:ph type="sldNum" sz="quarter" idx="10"/>
          </p:nvPr>
        </p:nvSpPr>
        <p:spPr/>
        <p:txBody>
          <a:bodyPr/>
          <a:lstStyle/>
          <a:p>
            <a:fld id="{76722C5C-0398-E34A-8A2F-2739A2B5B481}" type="slidenum">
              <a:rPr lang="en-US" smtClean="0"/>
              <a:pPr/>
              <a:t>‹#›</a:t>
            </a:fld>
            <a:endParaRPr lang="en-US" dirty="0"/>
          </a:p>
        </p:txBody>
      </p:sp>
      <p:sp>
        <p:nvSpPr>
          <p:cNvPr id="5" name="Text Placeholder 4">
            <a:extLst>
              <a:ext uri="{FF2B5EF4-FFF2-40B4-BE49-F238E27FC236}">
                <a16:creationId xmlns:a16="http://schemas.microsoft.com/office/drawing/2014/main" id="{97132EFF-2E21-FD45-A2C4-83017E2CF062}"/>
              </a:ext>
            </a:extLst>
          </p:cNvPr>
          <p:cNvSpPr>
            <a:spLocks noGrp="1"/>
          </p:cNvSpPr>
          <p:nvPr>
            <p:ph type="body" sz="quarter" idx="11"/>
          </p:nvPr>
        </p:nvSpPr>
        <p:spPr>
          <a:xfrm>
            <a:off x="1016000" y="1955800"/>
            <a:ext cx="10464800" cy="3962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L-Shape 5">
            <a:extLst>
              <a:ext uri="{FF2B5EF4-FFF2-40B4-BE49-F238E27FC236}">
                <a16:creationId xmlns:a16="http://schemas.microsoft.com/office/drawing/2014/main" id="{5CEC6C61-9337-174F-B25C-E53001B5CF48}"/>
              </a:ext>
            </a:extLst>
          </p:cNvPr>
          <p:cNvSpPr/>
          <p:nvPr userDrawn="1"/>
        </p:nvSpPr>
        <p:spPr>
          <a:xfrm rot="5400000">
            <a:off x="609874" y="572157"/>
            <a:ext cx="590415" cy="590961"/>
          </a:xfrm>
          <a:prstGeom prst="corner">
            <a:avLst>
              <a:gd name="adj1" fmla="val 26665"/>
              <a:gd name="adj2" fmla="val 26362"/>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45711" tIns="22856" rIns="45711" bIns="22856" rtlCol="0" anchor="ctr"/>
          <a:lstStyle/>
          <a:p>
            <a:pPr defTabSz="608878" rtl="0"/>
            <a:endParaRPr lang="en-US" sz="2400" kern="1200" dirty="0">
              <a:solidFill>
                <a:srgbClr val="C10046"/>
              </a:solidFill>
              <a:latin typeface="Calibri" charset="0"/>
              <a:ea typeface="Calibri" charset="0"/>
              <a:cs typeface="Calibri" charset="0"/>
            </a:endParaRPr>
          </a:p>
        </p:txBody>
      </p:sp>
    </p:spTree>
    <p:extLst>
      <p:ext uri="{BB962C8B-B14F-4D97-AF65-F5344CB8AC3E}">
        <p14:creationId xmlns:p14="http://schemas.microsoft.com/office/powerpoint/2010/main" val="1927959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ackground Image_Title &amp; Conten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5DE0832D-1BD4-5242-8620-F52791BEAA5D}"/>
              </a:ext>
            </a:extLst>
          </p:cNvPr>
          <p:cNvSpPr>
            <a:spLocks noGrp="1"/>
          </p:cNvSpPr>
          <p:nvPr>
            <p:ph type="pic" sz="quarter" idx="12" hasCustomPrompt="1"/>
          </p:nvPr>
        </p:nvSpPr>
        <p:spPr>
          <a:xfrm>
            <a:off x="0" y="0"/>
            <a:ext cx="12192000" cy="6858000"/>
          </a:xfrm>
          <a:solidFill>
            <a:schemeClr val="accent4"/>
          </a:solidFill>
        </p:spPr>
        <p:txBody>
          <a:bodyPr tIns="91440" anchor="t" anchorCtr="0"/>
          <a:lstStyle>
            <a:lvl1pPr algn="ctr">
              <a:defRPr>
                <a:solidFill>
                  <a:schemeClr val="accent5"/>
                </a:solidFill>
              </a:defRPr>
            </a:lvl1pPr>
          </a:lstStyle>
          <a:p>
            <a:r>
              <a:rPr lang="en-US" dirty="0"/>
              <a:t>Click to Add Background Image Here</a:t>
            </a:r>
          </a:p>
        </p:txBody>
      </p:sp>
      <p:sp>
        <p:nvSpPr>
          <p:cNvPr id="2" name="Title 1">
            <a:extLst>
              <a:ext uri="{FF2B5EF4-FFF2-40B4-BE49-F238E27FC236}">
                <a16:creationId xmlns:a16="http://schemas.microsoft.com/office/drawing/2014/main" id="{A59C0640-77C2-0C47-A98A-A2B2ED4B549D}"/>
              </a:ext>
            </a:extLst>
          </p:cNvPr>
          <p:cNvSpPr>
            <a:spLocks noGrp="1"/>
          </p:cNvSpPr>
          <p:nvPr>
            <p:ph type="title"/>
          </p:nvPr>
        </p:nvSpPr>
        <p:spPr/>
        <p:txBody>
          <a:bodyPr/>
          <a:lstStyle/>
          <a:p>
            <a:r>
              <a:rPr lang="en-US" dirty="0"/>
              <a:t>Click to edit Master title style</a:t>
            </a:r>
          </a:p>
        </p:txBody>
      </p:sp>
      <p:sp>
        <p:nvSpPr>
          <p:cNvPr id="3" name="Slide Number Placeholder 2">
            <a:extLst>
              <a:ext uri="{FF2B5EF4-FFF2-40B4-BE49-F238E27FC236}">
                <a16:creationId xmlns:a16="http://schemas.microsoft.com/office/drawing/2014/main" id="{37BF1383-4043-3A41-8C9A-5A66B693011B}"/>
              </a:ext>
            </a:extLst>
          </p:cNvPr>
          <p:cNvSpPr>
            <a:spLocks noGrp="1"/>
          </p:cNvSpPr>
          <p:nvPr>
            <p:ph type="sldNum" sz="quarter" idx="10"/>
          </p:nvPr>
        </p:nvSpPr>
        <p:spPr/>
        <p:txBody>
          <a:bodyPr/>
          <a:lstStyle/>
          <a:p>
            <a:fld id="{76722C5C-0398-E34A-8A2F-2739A2B5B481}" type="slidenum">
              <a:rPr lang="en-US" smtClean="0"/>
              <a:pPr/>
              <a:t>‹#›</a:t>
            </a:fld>
            <a:endParaRPr lang="en-US" dirty="0"/>
          </a:p>
        </p:txBody>
      </p:sp>
      <p:sp>
        <p:nvSpPr>
          <p:cNvPr id="5" name="Text Placeholder 4">
            <a:extLst>
              <a:ext uri="{FF2B5EF4-FFF2-40B4-BE49-F238E27FC236}">
                <a16:creationId xmlns:a16="http://schemas.microsoft.com/office/drawing/2014/main" id="{97132EFF-2E21-FD45-A2C4-83017E2CF062}"/>
              </a:ext>
            </a:extLst>
          </p:cNvPr>
          <p:cNvSpPr>
            <a:spLocks noGrp="1"/>
          </p:cNvSpPr>
          <p:nvPr>
            <p:ph type="body" sz="quarter" idx="11"/>
          </p:nvPr>
        </p:nvSpPr>
        <p:spPr>
          <a:xfrm>
            <a:off x="1016000" y="1955800"/>
            <a:ext cx="10464800" cy="3962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L-Shape 5">
            <a:extLst>
              <a:ext uri="{FF2B5EF4-FFF2-40B4-BE49-F238E27FC236}">
                <a16:creationId xmlns:a16="http://schemas.microsoft.com/office/drawing/2014/main" id="{5CEC6C61-9337-174F-B25C-E53001B5CF48}"/>
              </a:ext>
            </a:extLst>
          </p:cNvPr>
          <p:cNvSpPr/>
          <p:nvPr userDrawn="1"/>
        </p:nvSpPr>
        <p:spPr>
          <a:xfrm rot="5400000">
            <a:off x="609874" y="572157"/>
            <a:ext cx="590415" cy="590961"/>
          </a:xfrm>
          <a:prstGeom prst="corner">
            <a:avLst>
              <a:gd name="adj1" fmla="val 26665"/>
              <a:gd name="adj2" fmla="val 26362"/>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45711" tIns="22856" rIns="45711" bIns="22856" rtlCol="0" anchor="ctr"/>
          <a:lstStyle/>
          <a:p>
            <a:pPr defTabSz="608878" rtl="0"/>
            <a:endParaRPr lang="en-US" sz="2400" kern="1200" dirty="0">
              <a:solidFill>
                <a:srgbClr val="C10046"/>
              </a:solidFill>
              <a:latin typeface="Calibri" charset="0"/>
              <a:ea typeface="Calibri" charset="0"/>
              <a:cs typeface="Calibri" charset="0"/>
            </a:endParaRPr>
          </a:p>
        </p:txBody>
      </p:sp>
    </p:spTree>
    <p:extLst>
      <p:ext uri="{BB962C8B-B14F-4D97-AF65-F5344CB8AC3E}">
        <p14:creationId xmlns:p14="http://schemas.microsoft.com/office/powerpoint/2010/main" val="28476032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3" name="TextBox 22"/>
          <p:cNvSpPr txBox="1"/>
          <p:nvPr userDrawn="1"/>
        </p:nvSpPr>
        <p:spPr>
          <a:xfrm>
            <a:off x="10430936" y="501893"/>
            <a:ext cx="92379" cy="415490"/>
          </a:xfrm>
          <a:prstGeom prst="rect">
            <a:avLst/>
          </a:prstGeom>
          <a:noFill/>
        </p:spPr>
        <p:txBody>
          <a:bodyPr wrap="none" lIns="45711" tIns="22856" rIns="45711" bIns="22856" rtlCol="0">
            <a:spAutoFit/>
          </a:bodyPr>
          <a:lstStyle/>
          <a:p>
            <a:pPr algn="l" defTabSz="608878" rtl="0"/>
            <a:endParaRPr lang="en-US" sz="2400" kern="1200" dirty="0">
              <a:solidFill>
                <a:srgbClr val="1399C3"/>
              </a:solidFill>
              <a:latin typeface="Calibri" charset="0"/>
              <a:ea typeface="Calibri" charset="0"/>
              <a:cs typeface="Calibri" charset="0"/>
            </a:endParaRPr>
          </a:p>
        </p:txBody>
      </p:sp>
      <p:sp>
        <p:nvSpPr>
          <p:cNvPr id="2" name="Slide Number Placeholder 1"/>
          <p:cNvSpPr>
            <a:spLocks noGrp="1"/>
          </p:cNvSpPr>
          <p:nvPr>
            <p:ph type="sldNum" sz="quarter" idx="10"/>
          </p:nvPr>
        </p:nvSpPr>
        <p:spPr/>
        <p:txBody>
          <a:bodyPr/>
          <a:lstStyle>
            <a:lvl1pPr>
              <a:defRPr>
                <a:latin typeface="Calibri" charset="0"/>
                <a:ea typeface="Calibri" charset="0"/>
                <a:cs typeface="Calibri" charset="0"/>
              </a:defRPr>
            </a:lvl1pPr>
          </a:lstStyle>
          <a:p>
            <a:fld id="{76722C5C-0398-E34A-8A2F-2739A2B5B481}" type="slidenum">
              <a:rPr lang="en-US" smtClean="0"/>
              <a:pPr/>
              <a:t>‹#›</a:t>
            </a:fld>
            <a:endParaRPr lang="en-US"/>
          </a:p>
        </p:txBody>
      </p:sp>
      <p:sp>
        <p:nvSpPr>
          <p:cNvPr id="3" name="Title 2"/>
          <p:cNvSpPr>
            <a:spLocks noGrp="1"/>
          </p:cNvSpPr>
          <p:nvPr>
            <p:ph type="title"/>
          </p:nvPr>
        </p:nvSpPr>
        <p:spPr/>
        <p:txBody>
          <a:bodyPr/>
          <a:lstStyle>
            <a:lvl1pPr>
              <a:defRPr>
                <a:latin typeface="Calibri" charset="0"/>
                <a:ea typeface="Calibri" charset="0"/>
                <a:cs typeface="Calibri" charset="0"/>
              </a:defRPr>
            </a:lvl1pPr>
          </a:lstStyle>
          <a:p>
            <a:r>
              <a:rPr lang="en-US"/>
              <a:t>Click to edit Master title style</a:t>
            </a:r>
            <a:endParaRPr lang="en-GB"/>
          </a:p>
        </p:txBody>
      </p:sp>
      <p:sp>
        <p:nvSpPr>
          <p:cNvPr id="5" name="L-Shape 4">
            <a:extLst>
              <a:ext uri="{FF2B5EF4-FFF2-40B4-BE49-F238E27FC236}">
                <a16:creationId xmlns:a16="http://schemas.microsoft.com/office/drawing/2014/main" id="{B7D9D3CE-699B-C645-B981-D92F66BC492B}"/>
              </a:ext>
            </a:extLst>
          </p:cNvPr>
          <p:cNvSpPr/>
          <p:nvPr userDrawn="1"/>
        </p:nvSpPr>
        <p:spPr>
          <a:xfrm rot="5400000">
            <a:off x="609874" y="572157"/>
            <a:ext cx="590415" cy="590961"/>
          </a:xfrm>
          <a:prstGeom prst="corner">
            <a:avLst>
              <a:gd name="adj1" fmla="val 26665"/>
              <a:gd name="adj2" fmla="val 26362"/>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45711" tIns="22856" rIns="45711" bIns="22856" rtlCol="0" anchor="ctr"/>
          <a:lstStyle/>
          <a:p>
            <a:pPr defTabSz="608878" rtl="0"/>
            <a:endParaRPr lang="en-US" sz="2400" kern="1200" dirty="0">
              <a:solidFill>
                <a:srgbClr val="C10046"/>
              </a:solidFill>
              <a:latin typeface="Calibri" charset="0"/>
              <a:ea typeface="Calibri" charset="0"/>
              <a:cs typeface="Calibri" charset="0"/>
            </a:endParaRPr>
          </a:p>
        </p:txBody>
      </p:sp>
    </p:spTree>
    <p:extLst>
      <p:ext uri="{BB962C8B-B14F-4D97-AF65-F5344CB8AC3E}">
        <p14:creationId xmlns:p14="http://schemas.microsoft.com/office/powerpoint/2010/main" val="3582646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General — Header Only">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996257" y="306520"/>
            <a:ext cx="10175832" cy="1056613"/>
          </a:xfrm>
          <a:prstGeom prst="rect">
            <a:avLst/>
          </a:prstGeom>
        </p:spPr>
        <p:txBody>
          <a:bodyPr/>
          <a:lstStyle>
            <a:lvl1pPr algn="l">
              <a:defRPr sz="4667" baseline="0">
                <a:solidFill>
                  <a:schemeClr val="accent4"/>
                </a:solidFill>
                <a:latin typeface="Franklin Gothic Book"/>
                <a:cs typeface="Franklin Gothic Book"/>
              </a:defRPr>
            </a:lvl1pPr>
          </a:lstStyle>
          <a:p>
            <a:r>
              <a:rPr lang="en-US" dirty="0"/>
              <a:t>General Header</a:t>
            </a:r>
          </a:p>
        </p:txBody>
      </p:sp>
    </p:spTree>
    <p:extLst>
      <p:ext uri="{BB962C8B-B14F-4D97-AF65-F5344CB8AC3E}">
        <p14:creationId xmlns:p14="http://schemas.microsoft.com/office/powerpoint/2010/main" val="902744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2.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11/13/2020</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Title Placeholder 6"/>
          <p:cNvSpPr>
            <a:spLocks noGrp="1"/>
          </p:cNvSpPr>
          <p:nvPr>
            <p:ph type="title"/>
          </p:nvPr>
        </p:nvSpPr>
        <p:spPr>
          <a:xfrm>
            <a:off x="770139" y="736600"/>
            <a:ext cx="10697673" cy="998675"/>
          </a:xfrm>
          <a:prstGeom prst="rect">
            <a:avLst/>
          </a:prstGeom>
        </p:spPr>
        <p:txBody>
          <a:bodyPr vert="horz" lIns="228600" tIns="182880" rIns="0" bIns="0" rtlCol="0" anchor="t">
            <a:noAutofit/>
          </a:bodyPr>
          <a:lstStyle/>
          <a:p>
            <a:r>
              <a:rPr lang="en-GB" dirty="0"/>
              <a:t>Click to edit Master title style</a:t>
            </a:r>
            <a:endParaRPr lang="en-US" dirty="0"/>
          </a:p>
        </p:txBody>
      </p:sp>
      <p:sp>
        <p:nvSpPr>
          <p:cNvPr id="10" name="Text Placeholder 9"/>
          <p:cNvSpPr>
            <a:spLocks noGrp="1"/>
          </p:cNvSpPr>
          <p:nvPr>
            <p:ph type="body" idx="1"/>
          </p:nvPr>
        </p:nvSpPr>
        <p:spPr>
          <a:xfrm>
            <a:off x="1016001" y="1955805"/>
            <a:ext cx="10451812" cy="3960443"/>
          </a:xfrm>
          <a:prstGeom prst="rect">
            <a:avLst/>
          </a:prstGeom>
        </p:spPr>
        <p:txBody>
          <a:bodyPr vert="horz" lIns="0" tIns="0" rIns="0" bIns="0" rtlCol="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Slide Number Placeholder 15"/>
          <p:cNvSpPr>
            <a:spLocks noGrp="1"/>
          </p:cNvSpPr>
          <p:nvPr>
            <p:ph type="sldNum" sz="quarter" idx="4"/>
          </p:nvPr>
        </p:nvSpPr>
        <p:spPr>
          <a:xfrm>
            <a:off x="5870124" y="6344317"/>
            <a:ext cx="451752" cy="211756"/>
          </a:xfrm>
          <a:prstGeom prst="rect">
            <a:avLst/>
          </a:prstGeom>
        </p:spPr>
        <p:txBody>
          <a:bodyPr vert="horz" lIns="0" tIns="0" rIns="0" bIns="0" rtlCol="0" anchor="t" anchorCtr="0"/>
          <a:lstStyle>
            <a:lvl1pPr algn="ctr">
              <a:defRPr sz="933">
                <a:solidFill>
                  <a:schemeClr val="accent5"/>
                </a:solidFill>
                <a:latin typeface="+mn-lt"/>
                <a:ea typeface="Calibri" charset="0"/>
                <a:cs typeface="Calibri" charset="0"/>
              </a:defRPr>
            </a:lvl1pPr>
          </a:lstStyle>
          <a:p>
            <a:fld id="{76722C5C-0398-E34A-8A2F-2739A2B5B481}" type="slidenum">
              <a:rPr lang="en-US" smtClean="0"/>
              <a:pPr/>
              <a:t>‹#›</a:t>
            </a:fld>
            <a:endParaRPr lang="en-US" dirty="0"/>
          </a:p>
        </p:txBody>
      </p:sp>
      <p:cxnSp>
        <p:nvCxnSpPr>
          <p:cNvPr id="9" name="Straight Connector 8">
            <a:extLst>
              <a:ext uri="{FF2B5EF4-FFF2-40B4-BE49-F238E27FC236}">
                <a16:creationId xmlns:a16="http://schemas.microsoft.com/office/drawing/2014/main" id="{605BA407-A3FC-5845-996C-32F0DA29614B}"/>
              </a:ext>
            </a:extLst>
          </p:cNvPr>
          <p:cNvCxnSpPr/>
          <p:nvPr userDrawn="1"/>
        </p:nvCxnSpPr>
        <p:spPr>
          <a:xfrm>
            <a:off x="5870124" y="6298764"/>
            <a:ext cx="451752"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6" name="L-Shape 5">
            <a:extLst>
              <a:ext uri="{FF2B5EF4-FFF2-40B4-BE49-F238E27FC236}">
                <a16:creationId xmlns:a16="http://schemas.microsoft.com/office/drawing/2014/main" id="{4DA66566-AA6D-604F-B214-1B975E6F11D2}"/>
              </a:ext>
            </a:extLst>
          </p:cNvPr>
          <p:cNvSpPr/>
          <p:nvPr userDrawn="1"/>
        </p:nvSpPr>
        <p:spPr>
          <a:xfrm rot="5400000">
            <a:off x="609874" y="572157"/>
            <a:ext cx="590415" cy="590961"/>
          </a:xfrm>
          <a:prstGeom prst="corner">
            <a:avLst>
              <a:gd name="adj1" fmla="val 26665"/>
              <a:gd name="adj2" fmla="val 26362"/>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45711" tIns="22856" rIns="45711" bIns="22856" rtlCol="0" anchor="ctr"/>
          <a:lstStyle/>
          <a:p>
            <a:pPr defTabSz="608878" rtl="0"/>
            <a:endParaRPr lang="en-US" sz="2400" kern="1200" dirty="0">
              <a:solidFill>
                <a:srgbClr val="C10046"/>
              </a:solidFill>
              <a:latin typeface="Calibri" charset="0"/>
              <a:ea typeface="Calibri" charset="0"/>
              <a:cs typeface="Calibri" charset="0"/>
            </a:endParaRPr>
          </a:p>
        </p:txBody>
      </p:sp>
    </p:spTree>
    <p:extLst>
      <p:ext uri="{BB962C8B-B14F-4D97-AF65-F5344CB8AC3E}">
        <p14:creationId xmlns:p14="http://schemas.microsoft.com/office/powerpoint/2010/main" val="2710660831"/>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Lst>
  <p:hf hdr="0" ftr="0" dt="0"/>
  <p:txStyles>
    <p:titleStyle>
      <a:lvl1pPr algn="l" defTabSz="608878" rtl="0" eaLnBrk="1" latinLnBrk="0" hangingPunct="1">
        <a:lnSpc>
          <a:spcPct val="80000"/>
        </a:lnSpc>
        <a:spcBef>
          <a:spcPct val="0"/>
        </a:spcBef>
        <a:buNone/>
        <a:defRPr sz="3600" b="1" kern="1200">
          <a:solidFill>
            <a:srgbClr val="3D1152"/>
          </a:solidFill>
          <a:latin typeface="+mj-lt"/>
          <a:ea typeface="Calibri" charset="0"/>
          <a:cs typeface="Calibri" charset="0"/>
        </a:defRPr>
      </a:lvl1pPr>
    </p:titleStyle>
    <p:bodyStyle>
      <a:lvl1pPr marL="0" indent="0" algn="l" defTabSz="608878" rtl="0" eaLnBrk="1" latinLnBrk="0" hangingPunct="1">
        <a:spcBef>
          <a:spcPts val="1200"/>
        </a:spcBef>
        <a:spcAft>
          <a:spcPts val="0"/>
        </a:spcAft>
        <a:buFont typeface="Arial"/>
        <a:buNone/>
        <a:defRPr sz="1867" b="0" kern="1200">
          <a:solidFill>
            <a:schemeClr val="accent6"/>
          </a:solidFill>
          <a:latin typeface="+mn-lt"/>
          <a:ea typeface="Calibri" charset="0"/>
          <a:cs typeface="Calibri" charset="0"/>
        </a:defRPr>
      </a:lvl1pPr>
      <a:lvl2pPr marL="234945" indent="-222245" algn="l" defTabSz="608878" rtl="0" eaLnBrk="1" latinLnBrk="0" hangingPunct="1">
        <a:lnSpc>
          <a:spcPct val="100000"/>
        </a:lnSpc>
        <a:spcBef>
          <a:spcPts val="1200"/>
        </a:spcBef>
        <a:spcAft>
          <a:spcPts val="0"/>
        </a:spcAft>
        <a:buFont typeface="Wingdings" pitchFamily="2" charset="2"/>
        <a:buChar char="§"/>
        <a:tabLst/>
        <a:defRPr sz="1867" kern="1200">
          <a:solidFill>
            <a:schemeClr val="accent6"/>
          </a:solidFill>
          <a:latin typeface="+mn-lt"/>
          <a:ea typeface="Calibri" charset="0"/>
          <a:cs typeface="Calibri" charset="0"/>
        </a:defRPr>
      </a:lvl2pPr>
      <a:lvl3pPr marL="457189" indent="-211661" algn="l" defTabSz="608878" rtl="0" eaLnBrk="1" latinLnBrk="0" hangingPunct="1">
        <a:lnSpc>
          <a:spcPct val="100000"/>
        </a:lnSpc>
        <a:spcBef>
          <a:spcPts val="1200"/>
        </a:spcBef>
        <a:spcAft>
          <a:spcPts val="0"/>
        </a:spcAft>
        <a:buClr>
          <a:schemeClr val="accent1"/>
        </a:buClr>
        <a:buSzPct val="100000"/>
        <a:buFont typeface="Wingdings" charset="2"/>
        <a:buChar char="§"/>
        <a:tabLst/>
        <a:defRPr sz="1867" kern="1200">
          <a:solidFill>
            <a:schemeClr val="accent6"/>
          </a:solidFill>
          <a:latin typeface="+mn-lt"/>
          <a:ea typeface="Calibri" charset="0"/>
          <a:cs typeface="Calibri" charset="0"/>
        </a:defRPr>
      </a:lvl3pPr>
      <a:lvl4pPr marL="304792" indent="-292093" algn="l" defTabSz="608878" rtl="0" eaLnBrk="1" latinLnBrk="0" hangingPunct="1">
        <a:lnSpc>
          <a:spcPct val="100000"/>
        </a:lnSpc>
        <a:spcBef>
          <a:spcPts val="1200"/>
        </a:spcBef>
        <a:spcAft>
          <a:spcPts val="0"/>
        </a:spcAft>
        <a:buSzPct val="120000"/>
        <a:buFont typeface="Apple Symbols" panose="02000000000000000000" pitchFamily="2" charset="-79"/>
        <a:buChar char="☐"/>
        <a:tabLst/>
        <a:defRPr sz="1867" kern="1200">
          <a:solidFill>
            <a:schemeClr val="accent6"/>
          </a:solidFill>
          <a:latin typeface="+mn-lt"/>
          <a:ea typeface="Calibri" charset="0"/>
          <a:cs typeface="Calibri" charset="0"/>
        </a:defRPr>
      </a:lvl4pPr>
      <a:lvl5pPr marL="13494" indent="0" algn="l" defTabSz="608878" rtl="0" eaLnBrk="1" latinLnBrk="0" hangingPunct="1">
        <a:lnSpc>
          <a:spcPct val="90000"/>
        </a:lnSpc>
        <a:spcBef>
          <a:spcPts val="3200"/>
        </a:spcBef>
        <a:spcAft>
          <a:spcPts val="0"/>
        </a:spcAft>
        <a:buFont typeface="Arial"/>
        <a:buNone/>
        <a:tabLst/>
        <a:defRPr sz="2133" b="1" i="0" kern="1200">
          <a:solidFill>
            <a:schemeClr val="accent1"/>
          </a:solidFill>
          <a:latin typeface="+mn-lt"/>
          <a:ea typeface="Calibri" charset="0"/>
          <a:cs typeface="Calibri" charset="0"/>
        </a:defRPr>
      </a:lvl5pPr>
      <a:lvl6pPr marL="3348826" indent="-304439" algn="l" defTabSz="608878" rtl="0" eaLnBrk="1" latinLnBrk="0" hangingPunct="1">
        <a:spcBef>
          <a:spcPct val="20000"/>
        </a:spcBef>
        <a:buFont typeface="Arial"/>
        <a:buChar char="•"/>
        <a:defRPr sz="2667" kern="1200">
          <a:solidFill>
            <a:schemeClr val="tx1"/>
          </a:solidFill>
          <a:latin typeface="+mn-lt"/>
          <a:ea typeface="+mn-ea"/>
          <a:cs typeface="+mn-cs"/>
        </a:defRPr>
      </a:lvl6pPr>
      <a:lvl7pPr marL="3957702" indent="-304439" algn="l" defTabSz="608878" rtl="0" eaLnBrk="1" latinLnBrk="0" hangingPunct="1">
        <a:spcBef>
          <a:spcPct val="20000"/>
        </a:spcBef>
        <a:buFont typeface="Arial"/>
        <a:buChar char="•"/>
        <a:defRPr sz="2667" kern="1200">
          <a:solidFill>
            <a:schemeClr val="tx1"/>
          </a:solidFill>
          <a:latin typeface="+mn-lt"/>
          <a:ea typeface="+mn-ea"/>
          <a:cs typeface="+mn-cs"/>
        </a:defRPr>
      </a:lvl7pPr>
      <a:lvl8pPr marL="4566580" indent="-304439" algn="l" defTabSz="608878" rtl="0" eaLnBrk="1" latinLnBrk="0" hangingPunct="1">
        <a:spcBef>
          <a:spcPct val="20000"/>
        </a:spcBef>
        <a:buFont typeface="Arial"/>
        <a:buChar char="•"/>
        <a:defRPr sz="2667" kern="1200">
          <a:solidFill>
            <a:schemeClr val="tx1"/>
          </a:solidFill>
          <a:latin typeface="+mn-lt"/>
          <a:ea typeface="+mn-ea"/>
          <a:cs typeface="+mn-cs"/>
        </a:defRPr>
      </a:lvl8pPr>
      <a:lvl9pPr marL="5175459" indent="-304439" algn="l" defTabSz="608878"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8878" rtl="0" eaLnBrk="1" latinLnBrk="0" hangingPunct="1">
        <a:defRPr sz="2400" kern="1200">
          <a:solidFill>
            <a:schemeClr val="tx1"/>
          </a:solidFill>
          <a:latin typeface="+mn-lt"/>
          <a:ea typeface="+mn-ea"/>
          <a:cs typeface="+mn-cs"/>
        </a:defRPr>
      </a:lvl1pPr>
      <a:lvl2pPr marL="608878" algn="l" defTabSz="608878" rtl="0" eaLnBrk="1" latinLnBrk="0" hangingPunct="1">
        <a:defRPr sz="2400" kern="1200">
          <a:solidFill>
            <a:schemeClr val="tx1"/>
          </a:solidFill>
          <a:latin typeface="+mn-lt"/>
          <a:ea typeface="+mn-ea"/>
          <a:cs typeface="+mn-cs"/>
        </a:defRPr>
      </a:lvl2pPr>
      <a:lvl3pPr marL="1217755" algn="l" defTabSz="608878" rtl="0" eaLnBrk="1" latinLnBrk="0" hangingPunct="1">
        <a:defRPr sz="2400" kern="1200">
          <a:solidFill>
            <a:schemeClr val="tx1"/>
          </a:solidFill>
          <a:latin typeface="+mn-lt"/>
          <a:ea typeface="+mn-ea"/>
          <a:cs typeface="+mn-cs"/>
        </a:defRPr>
      </a:lvl3pPr>
      <a:lvl4pPr marL="1826633" algn="l" defTabSz="608878" rtl="0" eaLnBrk="1" latinLnBrk="0" hangingPunct="1">
        <a:defRPr sz="2400" kern="1200">
          <a:solidFill>
            <a:schemeClr val="tx1"/>
          </a:solidFill>
          <a:latin typeface="+mn-lt"/>
          <a:ea typeface="+mn-ea"/>
          <a:cs typeface="+mn-cs"/>
        </a:defRPr>
      </a:lvl4pPr>
      <a:lvl5pPr marL="2435511" algn="l" defTabSz="608878" rtl="0" eaLnBrk="1" latinLnBrk="0" hangingPunct="1">
        <a:defRPr sz="2400" kern="1200">
          <a:solidFill>
            <a:schemeClr val="tx1"/>
          </a:solidFill>
          <a:latin typeface="+mn-lt"/>
          <a:ea typeface="+mn-ea"/>
          <a:cs typeface="+mn-cs"/>
        </a:defRPr>
      </a:lvl5pPr>
      <a:lvl6pPr marL="3044387" algn="l" defTabSz="608878" rtl="0" eaLnBrk="1" latinLnBrk="0" hangingPunct="1">
        <a:defRPr sz="2400" kern="1200">
          <a:solidFill>
            <a:schemeClr val="tx1"/>
          </a:solidFill>
          <a:latin typeface="+mn-lt"/>
          <a:ea typeface="+mn-ea"/>
          <a:cs typeface="+mn-cs"/>
        </a:defRPr>
      </a:lvl6pPr>
      <a:lvl7pPr marL="3653263" algn="l" defTabSz="608878" rtl="0" eaLnBrk="1" latinLnBrk="0" hangingPunct="1">
        <a:defRPr sz="2400" kern="1200">
          <a:solidFill>
            <a:schemeClr val="tx1"/>
          </a:solidFill>
          <a:latin typeface="+mn-lt"/>
          <a:ea typeface="+mn-ea"/>
          <a:cs typeface="+mn-cs"/>
        </a:defRPr>
      </a:lvl7pPr>
      <a:lvl8pPr marL="4262140" algn="l" defTabSz="608878" rtl="0" eaLnBrk="1" latinLnBrk="0" hangingPunct="1">
        <a:defRPr sz="2400" kern="1200">
          <a:solidFill>
            <a:schemeClr val="tx1"/>
          </a:solidFill>
          <a:latin typeface="+mn-lt"/>
          <a:ea typeface="+mn-ea"/>
          <a:cs typeface="+mn-cs"/>
        </a:defRPr>
      </a:lvl8pPr>
      <a:lvl9pPr marL="4871018" algn="l" defTabSz="608878"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7333">
          <p15:clr>
            <a:srgbClr val="F26B43"/>
          </p15:clr>
        </p15:guide>
        <p15:guide id="4" pos="6834">
          <p15:clr>
            <a:srgbClr val="F26B43"/>
          </p15:clr>
        </p15:guide>
        <p15:guide id="6" pos="2880">
          <p15:clr>
            <a:srgbClr val="F26B43"/>
          </p15:clr>
        </p15:guide>
        <p15:guide id="10" orient="horz" pos="3725">
          <p15:clr>
            <a:srgbClr val="F26B43"/>
          </p15:clr>
        </p15:guide>
        <p15:guide id="11" orient="horz" pos="4111">
          <p15:clr>
            <a:srgbClr val="F26B43"/>
          </p15:clr>
        </p15:guide>
        <p15:guide id="12" orient="horz" pos="1620">
          <p15:clr>
            <a:srgbClr val="F26B43"/>
          </p15:clr>
        </p15:guide>
        <p15:guide id="14" pos="7492">
          <p15:clr>
            <a:srgbClr val="F26B43"/>
          </p15:clr>
        </p15:guide>
        <p15:guide id="15" pos="288">
          <p15:clr>
            <a:srgbClr val="F26B43"/>
          </p15:clr>
        </p15:guide>
        <p15:guide id="19" orient="horz" pos="276">
          <p15:clr>
            <a:srgbClr val="F26B43"/>
          </p15:clr>
        </p15:guide>
        <p15:guide id="21" pos="7265">
          <p15:clr>
            <a:srgbClr val="F26B43"/>
          </p15:clr>
        </p15:guide>
        <p15:guide id="22" orient="horz" pos="348">
          <p15:clr>
            <a:srgbClr val="F26B43"/>
          </p15:clr>
        </p15:guide>
        <p15:guide id="23" pos="480">
          <p15:clr>
            <a:srgbClr val="F26B43"/>
          </p15:clr>
        </p15:guide>
        <p15:guide id="24" orient="horz" pos="2796">
          <p15:clr>
            <a:srgbClr val="F26B43"/>
          </p15:clr>
        </p15:guide>
        <p15:guide id="25" pos="5424">
          <p15:clr>
            <a:srgbClr val="F26B43"/>
          </p15:clr>
        </p15:guide>
        <p15:guide id="26" orient="horz" pos="92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F5D5B-0B5A-4F31-A575-836C9BBEE9D8}"/>
              </a:ext>
            </a:extLst>
          </p:cNvPr>
          <p:cNvSpPr>
            <a:spLocks noGrp="1"/>
          </p:cNvSpPr>
          <p:nvPr>
            <p:ph type="title"/>
          </p:nvPr>
        </p:nvSpPr>
        <p:spPr/>
        <p:txBody>
          <a:bodyPr>
            <a:normAutofit/>
          </a:bodyPr>
          <a:lstStyle/>
          <a:p>
            <a:r>
              <a:rPr lang="en-US" sz="4400" dirty="0"/>
              <a:t>INSTRUCTIONS</a:t>
            </a:r>
          </a:p>
        </p:txBody>
      </p:sp>
      <p:sp>
        <p:nvSpPr>
          <p:cNvPr id="3" name="Content Placeholder 2">
            <a:extLst>
              <a:ext uri="{FF2B5EF4-FFF2-40B4-BE49-F238E27FC236}">
                <a16:creationId xmlns:a16="http://schemas.microsoft.com/office/drawing/2014/main" id="{ACD291A0-2508-4D6A-8747-40C7ECA29A0E}"/>
              </a:ext>
            </a:extLst>
          </p:cNvPr>
          <p:cNvSpPr>
            <a:spLocks noGrp="1"/>
          </p:cNvSpPr>
          <p:nvPr>
            <p:ph idx="1"/>
          </p:nvPr>
        </p:nvSpPr>
        <p:spPr>
          <a:xfrm>
            <a:off x="441435" y="2121407"/>
            <a:ext cx="11288110" cy="4552661"/>
          </a:xfrm>
        </p:spPr>
        <p:txBody>
          <a:bodyPr anchor="t">
            <a:normAutofit fontScale="85000" lnSpcReduction="10000"/>
          </a:bodyPr>
          <a:lstStyle/>
          <a:p>
            <a:pPr marL="0" indent="0">
              <a:buNone/>
            </a:pPr>
            <a:r>
              <a:rPr lang="en-US" b="1" dirty="0">
                <a:solidFill>
                  <a:schemeClr val="tx1"/>
                </a:solidFill>
              </a:rPr>
              <a:t>Write a 1-page paper (max 2-pages) detailing how you have been targeted based on your gender, ethnicity, lifestyle, and/or disability. Worth </a:t>
            </a:r>
            <a:r>
              <a:rPr lang="en-US" b="1" u="sng" dirty="0">
                <a:solidFill>
                  <a:schemeClr val="tx1"/>
                </a:solidFill>
              </a:rPr>
              <a:t>10 points</a:t>
            </a:r>
            <a:r>
              <a:rPr lang="en-US" b="1" dirty="0">
                <a:solidFill>
                  <a:schemeClr val="tx1"/>
                </a:solidFill>
              </a:rPr>
              <a:t>.</a:t>
            </a:r>
          </a:p>
          <a:p>
            <a:pPr marL="0" indent="0">
              <a:buNone/>
            </a:pPr>
            <a:r>
              <a:rPr lang="en-US" dirty="0">
                <a:solidFill>
                  <a:schemeClr val="tx1"/>
                </a:solidFill>
              </a:rPr>
              <a:t>Paper must be:</a:t>
            </a:r>
          </a:p>
          <a:p>
            <a:r>
              <a:rPr lang="en-US" dirty="0">
                <a:solidFill>
                  <a:schemeClr val="tx1"/>
                </a:solidFill>
              </a:rPr>
              <a:t>Written in 12 </a:t>
            </a:r>
            <a:r>
              <a:rPr lang="en-US" dirty="0" err="1">
                <a:solidFill>
                  <a:schemeClr val="tx1"/>
                </a:solidFill>
              </a:rPr>
              <a:t>pt</a:t>
            </a:r>
            <a:r>
              <a:rPr lang="en-US" dirty="0">
                <a:solidFill>
                  <a:schemeClr val="tx1"/>
                </a:solidFill>
              </a:rPr>
              <a:t> font, preferably Times New Roman </a:t>
            </a:r>
          </a:p>
          <a:p>
            <a:r>
              <a:rPr lang="en-US" dirty="0">
                <a:solidFill>
                  <a:schemeClr val="tx1"/>
                </a:solidFill>
              </a:rPr>
              <a:t>1-inch margins</a:t>
            </a:r>
          </a:p>
          <a:p>
            <a:r>
              <a:rPr lang="en-US" dirty="0">
                <a:solidFill>
                  <a:schemeClr val="tx1"/>
                </a:solidFill>
              </a:rPr>
              <a:t>Comprised of a minimum of four paragraphs with at least 5 complete sentences per paragraph</a:t>
            </a:r>
          </a:p>
          <a:p>
            <a:pPr marL="0" indent="0">
              <a:buNone/>
            </a:pPr>
            <a:endParaRPr lang="en-US" dirty="0">
              <a:solidFill>
                <a:schemeClr val="tx1"/>
              </a:solidFill>
            </a:endParaRPr>
          </a:p>
          <a:p>
            <a:pPr marL="0" indent="0">
              <a:buNone/>
            </a:pPr>
            <a:r>
              <a:rPr lang="en-US" dirty="0">
                <a:solidFill>
                  <a:schemeClr val="tx1"/>
                </a:solidFill>
              </a:rPr>
              <a:t>Use the following questions to guide you:</a:t>
            </a:r>
          </a:p>
          <a:p>
            <a:r>
              <a:rPr lang="en-US" dirty="0">
                <a:solidFill>
                  <a:schemeClr val="tx1"/>
                </a:solidFill>
              </a:rPr>
              <a:t>Did the advertising consist of </a:t>
            </a:r>
            <a:r>
              <a:rPr lang="en-US" dirty="0" err="1">
                <a:solidFill>
                  <a:schemeClr val="tx1"/>
                </a:solidFill>
              </a:rPr>
              <a:t>sterotypes</a:t>
            </a:r>
            <a:r>
              <a:rPr lang="en-US" dirty="0">
                <a:solidFill>
                  <a:schemeClr val="tx1"/>
                </a:solidFill>
              </a:rPr>
              <a:t>?</a:t>
            </a:r>
          </a:p>
          <a:p>
            <a:r>
              <a:rPr lang="en-US" dirty="0">
                <a:solidFill>
                  <a:schemeClr val="tx1"/>
                </a:solidFill>
              </a:rPr>
              <a:t>How did the advertising make you feel?</a:t>
            </a:r>
          </a:p>
          <a:p>
            <a:r>
              <a:rPr lang="en-US" dirty="0">
                <a:solidFill>
                  <a:schemeClr val="tx1"/>
                </a:solidFill>
              </a:rPr>
              <a:t>Did you purchase the product?</a:t>
            </a:r>
          </a:p>
          <a:p>
            <a:pPr marL="0" indent="0">
              <a:buNone/>
            </a:pPr>
            <a:endParaRPr lang="en-US" dirty="0">
              <a:solidFill>
                <a:schemeClr val="tx1"/>
              </a:solidFill>
            </a:endParaRPr>
          </a:p>
          <a:p>
            <a:pPr marL="0" indent="0">
              <a:buNone/>
            </a:pPr>
            <a:r>
              <a:rPr lang="en-US" dirty="0">
                <a:solidFill>
                  <a:schemeClr val="tx1"/>
                </a:solidFill>
              </a:rPr>
              <a:t>If you have not experienced ads targeting you or do not recall, please provide an example of an ad campaign targeting diversity and inclusion. Explain the cultural ques used and if they were </a:t>
            </a:r>
            <a:r>
              <a:rPr lang="en-US" dirty="0" err="1">
                <a:solidFill>
                  <a:schemeClr val="tx1"/>
                </a:solidFill>
              </a:rPr>
              <a:t>sterotypes</a:t>
            </a:r>
            <a:r>
              <a:rPr lang="en-US" dirty="0">
                <a:solidFill>
                  <a:schemeClr val="tx1"/>
                </a:solidFill>
              </a:rPr>
              <a:t> or thought-out cultural references.  Was the ad campaign appropriate in your eyes, what do you believe the target audiences’ response would be?</a:t>
            </a:r>
          </a:p>
        </p:txBody>
      </p:sp>
    </p:spTree>
    <p:extLst>
      <p:ext uri="{BB962C8B-B14F-4D97-AF65-F5344CB8AC3E}">
        <p14:creationId xmlns:p14="http://schemas.microsoft.com/office/powerpoint/2010/main" val="1005224593"/>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PHD Purple">
  <a:themeElements>
    <a:clrScheme name="PHD_NEW">
      <a:dk1>
        <a:srgbClr val="3D1152"/>
      </a:dk1>
      <a:lt1>
        <a:srgbClr val="FFFFFF"/>
      </a:lt1>
      <a:dk2>
        <a:srgbClr val="3D1152"/>
      </a:dk2>
      <a:lt2>
        <a:srgbClr val="FFFFFF"/>
      </a:lt2>
      <a:accent1>
        <a:srgbClr val="702F8A"/>
      </a:accent1>
      <a:accent2>
        <a:srgbClr val="009CA6"/>
      </a:accent2>
      <a:accent3>
        <a:srgbClr val="D50C66"/>
      </a:accent3>
      <a:accent4>
        <a:srgbClr val="D0D0D0"/>
      </a:accent4>
      <a:accent5>
        <a:srgbClr val="97999B"/>
      </a:accent5>
      <a:accent6>
        <a:srgbClr val="53565A"/>
      </a:accent6>
      <a:hlink>
        <a:srgbClr val="FFFFFF"/>
      </a:hlink>
      <a:folHlink>
        <a:srgbClr val="FFFFFF"/>
      </a:folHlink>
    </a:clrScheme>
    <a:fontScheme name="PHD">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D60057"/>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6350" cap="sq">
          <a:miter lim="800000"/>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264</TotalTime>
  <Words>155</Words>
  <Application>Microsoft Office PowerPoint</Application>
  <PresentationFormat>Widescreen</PresentationFormat>
  <Paragraphs>13</Paragraphs>
  <Slides>1</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vt:i4>
      </vt:variant>
    </vt:vector>
  </HeadingPairs>
  <TitlesOfParts>
    <vt:vector size="10" baseType="lpstr">
      <vt:lpstr>Apple Symbols</vt:lpstr>
      <vt:lpstr>Arial</vt:lpstr>
      <vt:lpstr>Calibri</vt:lpstr>
      <vt:lpstr>Franklin Gothic Book</vt:lpstr>
      <vt:lpstr>Gill Sans MT</vt:lpstr>
      <vt:lpstr>Wingdings</vt:lpstr>
      <vt:lpstr>Wingdings 2</vt:lpstr>
      <vt:lpstr>Dividend</vt:lpstr>
      <vt:lpstr>PHD Purple</vt:lpstr>
      <vt:lpstr>INSTRUCTIONS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COM344 – week #12</dc:title>
  <dc:creator>Rosemarie Sanchez (PHD Media)</dc:creator>
  <cp:lastModifiedBy>Aakash Kapoor</cp:lastModifiedBy>
  <cp:revision>13</cp:revision>
  <dcterms:created xsi:type="dcterms:W3CDTF">2020-11-12T22:30:31Z</dcterms:created>
  <dcterms:modified xsi:type="dcterms:W3CDTF">2020-11-13T22:42:50Z</dcterms:modified>
</cp:coreProperties>
</file>